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9E9A-60F8-4707-923F-4A9ABA93F40C}" type="datetimeFigureOut">
              <a:rPr lang="it-IT" smtClean="0"/>
              <a:t>09/04/2026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2B3D6-7811-4321-BBFA-62A3B3150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269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9E9A-60F8-4707-923F-4A9ABA93F40C}" type="datetimeFigureOut">
              <a:rPr lang="it-IT" smtClean="0"/>
              <a:t>09/04/2026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2B3D6-7811-4321-BBFA-62A3B3150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710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9E9A-60F8-4707-923F-4A9ABA93F40C}" type="datetimeFigureOut">
              <a:rPr lang="it-IT" smtClean="0"/>
              <a:t>09/04/2026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2B3D6-7811-4321-BBFA-62A3B3150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791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9E9A-60F8-4707-923F-4A9ABA93F40C}" type="datetimeFigureOut">
              <a:rPr lang="it-IT" smtClean="0"/>
              <a:t>09/04/2026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2B3D6-7811-4321-BBFA-62A3B3150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424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9E9A-60F8-4707-923F-4A9ABA93F40C}" type="datetimeFigureOut">
              <a:rPr lang="it-IT" smtClean="0"/>
              <a:t>09/04/2026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2B3D6-7811-4321-BBFA-62A3B3150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018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9E9A-60F8-4707-923F-4A9ABA93F40C}" type="datetimeFigureOut">
              <a:rPr lang="it-IT" smtClean="0"/>
              <a:t>09/04/2026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2B3D6-7811-4321-BBFA-62A3B3150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163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9E9A-60F8-4707-923F-4A9ABA93F40C}" type="datetimeFigureOut">
              <a:rPr lang="it-IT" smtClean="0"/>
              <a:t>09/04/2026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2B3D6-7811-4321-BBFA-62A3B3150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588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9E9A-60F8-4707-923F-4A9ABA93F40C}" type="datetimeFigureOut">
              <a:rPr lang="it-IT" smtClean="0"/>
              <a:t>09/04/2026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2B3D6-7811-4321-BBFA-62A3B3150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814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9E9A-60F8-4707-923F-4A9ABA93F40C}" type="datetimeFigureOut">
              <a:rPr lang="it-IT" smtClean="0"/>
              <a:t>09/04/2026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2B3D6-7811-4321-BBFA-62A3B3150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438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9E9A-60F8-4707-923F-4A9ABA93F40C}" type="datetimeFigureOut">
              <a:rPr lang="it-IT" smtClean="0"/>
              <a:t>09/04/2026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2B3D6-7811-4321-BBFA-62A3B3150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859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9E9A-60F8-4707-923F-4A9ABA93F40C}" type="datetimeFigureOut">
              <a:rPr lang="it-IT" smtClean="0"/>
              <a:t>09/04/2026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2B3D6-7811-4321-BBFA-62A3B3150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96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50">
              <a:srgbClr val="9FB8E5"/>
            </a:gs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49E9A-60F8-4707-923F-4A9ABA93F40C}" type="datetimeFigureOut">
              <a:rPr lang="it-IT" smtClean="0"/>
              <a:t>09/04/2026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2B3D6-7811-4321-BBFA-62A3B3150C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794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1" y="-33924"/>
            <a:ext cx="9148401" cy="6891924"/>
          </a:xfrm>
        </p:spPr>
      </p:pic>
    </p:spTree>
    <p:extLst>
      <p:ext uri="{BB962C8B-B14F-4D97-AF65-F5344CB8AC3E}">
        <p14:creationId xmlns:p14="http://schemas.microsoft.com/office/powerpoint/2010/main" val="93089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2" y="0"/>
            <a:ext cx="90393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17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52"/>
            <a:ext cx="9144000" cy="673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6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 descr="blob:https://web.whatsapp.com/1caa4f38-e6bf-4080-8f6e-65de8551798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52"/>
            <a:ext cx="9144000" cy="673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18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52"/>
            <a:ext cx="9144000" cy="673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46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403648" y="185915"/>
            <a:ext cx="65813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800" b="1" spc="50" dirty="0" smtClean="0">
                <a:ln w="11430">
                  <a:solidFill>
                    <a:prstClr val="black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Tu sei quel che mangi… e</a:t>
            </a:r>
            <a:r>
              <a:rPr lang="it-IT" sz="2800" b="1" spc="50" dirty="0">
                <a:ln w="11430">
                  <a:solidFill>
                    <a:prstClr val="black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it-IT" sz="2800" b="1" spc="50" dirty="0" smtClean="0">
                <a:ln w="11430">
                  <a:solidFill>
                    <a:prstClr val="black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come ti senti </a:t>
            </a:r>
            <a:endParaRPr lang="it-IT" sz="2800" dirty="0">
              <a:solidFill>
                <a:prstClr val="black"/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5182"/>
            <a:ext cx="9060499" cy="4942090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7614141" y="1188041"/>
            <a:ext cx="149436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Scegli spuntini</a:t>
            </a:r>
          </a:p>
          <a:p>
            <a:pPr algn="ctr"/>
            <a:r>
              <a:rPr lang="it-IT" sz="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Nutrienti per </a:t>
            </a:r>
          </a:p>
          <a:p>
            <a:pPr algn="ctr"/>
            <a:r>
              <a:rPr lang="it-IT" sz="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Mantenere l’energia </a:t>
            </a:r>
          </a:p>
          <a:p>
            <a:pPr algn="ctr"/>
            <a:r>
              <a:rPr lang="it-IT" sz="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costante</a:t>
            </a:r>
            <a:endParaRPr lang="it-IT" sz="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609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311151" y="14307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it-IT" sz="2800" b="1" spc="50" dirty="0" smtClean="0">
                <a:ln w="11430">
                  <a:solidFill>
                    <a:prstClr val="black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Pelle ed alimentazione: verità e falsi miti </a:t>
            </a:r>
            <a:endParaRPr lang="it-IT" sz="2800" dirty="0">
              <a:solidFill>
                <a:prstClr val="black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89" y="1268760"/>
            <a:ext cx="7476323" cy="407799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95536" y="5517232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Il ruolo dell’infiammazione VS la strategia vincente</a:t>
            </a:r>
            <a:r>
              <a:rPr lang="it-IT" dirty="0" smtClean="0"/>
              <a:t>: aumenta il consumo di frutta e verdura ricca di </a:t>
            </a:r>
            <a:r>
              <a:rPr lang="it-IT" dirty="0" smtClean="0">
                <a:solidFill>
                  <a:srgbClr val="FF0000"/>
                </a:solidFill>
              </a:rPr>
              <a:t>antiossidanti</a:t>
            </a:r>
            <a:r>
              <a:rPr lang="it-IT" dirty="0" smtClean="0"/>
              <a:t> e bevi molta acqua per una pelle più </a:t>
            </a:r>
            <a:r>
              <a:rPr lang="it-IT" dirty="0" smtClean="0">
                <a:solidFill>
                  <a:srgbClr val="FF0000"/>
                </a:solidFill>
              </a:rPr>
              <a:t>luminosa</a:t>
            </a:r>
            <a:r>
              <a:rPr lang="it-IT" dirty="0" smtClean="0"/>
              <a:t>. </a:t>
            </a:r>
          </a:p>
          <a:p>
            <a:pPr algn="ctr"/>
            <a:r>
              <a:rPr lang="it-IT" dirty="0"/>
              <a:t>A</a:t>
            </a:r>
            <a:r>
              <a:rPr lang="it-IT" dirty="0" smtClean="0"/>
              <a:t>ttenziona invece i prodotti ricchi di zuccheri raffinati che stimolano la produzione di sebo e i latticini che possono favorire </a:t>
            </a:r>
            <a:r>
              <a:rPr lang="it-IT" dirty="0" smtClean="0">
                <a:solidFill>
                  <a:srgbClr val="FF0000"/>
                </a:solidFill>
              </a:rPr>
              <a:t>l’infiammazione cutanea 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93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311151" y="14307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it-IT" sz="2800" b="1" spc="50" dirty="0" smtClean="0">
                <a:ln w="11430">
                  <a:solidFill>
                    <a:prstClr val="black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Capelli e vitalità:</a:t>
            </a:r>
          </a:p>
          <a:p>
            <a:pPr lvl="0" algn="ctr"/>
            <a:r>
              <a:rPr lang="it-IT" sz="2800" b="1" spc="50" dirty="0" smtClean="0">
                <a:ln w="11430">
                  <a:solidFill>
                    <a:prstClr val="black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Il benessere che si vede 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53" y="1196752"/>
            <a:ext cx="8136396" cy="443803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95536" y="5733256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Per capelli sani e forti assicurati di consumare il giusto apporto </a:t>
            </a:r>
            <a:r>
              <a:rPr lang="it-IT" dirty="0" smtClean="0">
                <a:solidFill>
                  <a:srgbClr val="FF0000"/>
                </a:solidFill>
              </a:rPr>
              <a:t>proteico</a:t>
            </a:r>
            <a:r>
              <a:rPr lang="it-IT" dirty="0" smtClean="0"/>
              <a:t>. Per prevenire la caduta e la fragilità integra </a:t>
            </a:r>
            <a:r>
              <a:rPr lang="it-IT" dirty="0" smtClean="0">
                <a:solidFill>
                  <a:srgbClr val="FF0000"/>
                </a:solidFill>
              </a:rPr>
              <a:t>vitamine e zinco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632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52"/>
            <a:ext cx="9144000" cy="673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3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34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08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0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84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57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6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56"/>
            <a:ext cx="9144000" cy="6875156"/>
          </a:xfrm>
        </p:spPr>
      </p:pic>
    </p:spTree>
    <p:extLst>
      <p:ext uri="{BB962C8B-B14F-4D97-AF65-F5344CB8AC3E}">
        <p14:creationId xmlns:p14="http://schemas.microsoft.com/office/powerpoint/2010/main" val="153591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4624" y="0"/>
            <a:ext cx="10945216" cy="731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6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52"/>
            <a:ext cx="9144000" cy="673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73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10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6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2" y="0"/>
            <a:ext cx="90393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2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4" y="34102"/>
            <a:ext cx="9111356" cy="682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10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2" y="0"/>
            <a:ext cx="90393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8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2" y="0"/>
            <a:ext cx="90393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75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109</Words>
  <Application>Microsoft Office PowerPoint</Application>
  <PresentationFormat>Presentazione su schermo (4:3)</PresentationFormat>
  <Paragraphs>11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HP</dc:creator>
  <cp:lastModifiedBy>HP</cp:lastModifiedBy>
  <cp:revision>54</cp:revision>
  <dcterms:created xsi:type="dcterms:W3CDTF">2026-04-07T16:17:02Z</dcterms:created>
  <dcterms:modified xsi:type="dcterms:W3CDTF">2026-04-09T14:22:32Z</dcterms:modified>
</cp:coreProperties>
</file>